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73" r:id="rId6"/>
    <p:sldId id="274" r:id="rId7"/>
    <p:sldId id="266" r:id="rId8"/>
    <p:sldId id="260" r:id="rId9"/>
    <p:sldId id="261" r:id="rId10"/>
    <p:sldId id="262" r:id="rId11"/>
    <p:sldId id="263" r:id="rId12"/>
    <p:sldId id="264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91" autoAdjust="0"/>
    <p:restoredTop sz="94660"/>
  </p:normalViewPr>
  <p:slideViewPr>
    <p:cSldViewPr>
      <p:cViewPr>
        <p:scale>
          <a:sx n="70" d="100"/>
          <a:sy n="70" d="100"/>
        </p:scale>
        <p:origin x="-46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C62FC-B4B6-4F11-BE49-094665144341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E5104-59C8-417A-8E77-CBF0AABA69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</a:rPr>
              <a:t>G</a:t>
            </a:r>
            <a:r>
              <a:rPr lang="en-US" sz="6000" b="1" dirty="0" smtClean="0">
                <a:solidFill>
                  <a:srgbClr val="0070C0"/>
                </a:solidFill>
              </a:rPr>
              <a:t>r</a:t>
            </a:r>
            <a:r>
              <a:rPr lang="en-US" sz="6000" b="1" dirty="0" smtClean="0">
                <a:solidFill>
                  <a:schemeClr val="accent3">
                    <a:lumMod val="75000"/>
                  </a:schemeClr>
                </a:solidFill>
              </a:rPr>
              <a:t>e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US" sz="6000" b="1" dirty="0" smtClean="0">
                <a:solidFill>
                  <a:schemeClr val="bg1">
                    <a:lumMod val="65000"/>
                  </a:schemeClr>
                </a:solidFill>
              </a:rPr>
              <a:t>l</a:t>
            </a:r>
            <a:r>
              <a:rPr lang="en-US" sz="6000" b="1" dirty="0" smtClean="0"/>
              <a:t>a</a:t>
            </a:r>
            <a:r>
              <a:rPr lang="en-US" sz="6000" b="1" dirty="0" smtClean="0">
                <a:solidFill>
                  <a:srgbClr val="FF00FF"/>
                </a:solidFill>
              </a:rPr>
              <a:t>i</a:t>
            </a:r>
            <a:r>
              <a:rPr lang="en-US" sz="6000" b="1" dirty="0" smtClean="0">
                <a:solidFill>
                  <a:srgbClr val="0000FF"/>
                </a:solidFill>
              </a:rPr>
              <a:t>n</a:t>
            </a:r>
            <a:r>
              <a:rPr lang="en-US" sz="6000" b="1" dirty="0" smtClean="0">
                <a:solidFill>
                  <a:srgbClr val="FFFF00"/>
                </a:solidFill>
              </a:rPr>
              <a:t>s 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6019800"/>
            <a:ext cx="64008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By: Ben, Alexa, Alex, Elli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9413" y="1371600"/>
            <a:ext cx="3305175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Edwards Plateau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Content Placeholder 3" descr="plateau edwar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2880122" cy="3992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7-Hwy337%20Scenic_640x4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371600"/>
            <a:ext cx="3379305" cy="22493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 descr="edwards platea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3791741"/>
            <a:ext cx="4114800" cy="2769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prstTxWarp prst="textCurveDown">
              <a:avLst/>
            </a:prstTxWarp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Stockton Plateau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Content Placeholder 3" descr="IMGP36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371600"/>
            <a:ext cx="4724400" cy="354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outwest-stockton-mine-tou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1909">
            <a:off x="41689" y="4549586"/>
            <a:ext cx="2971800" cy="1981200"/>
          </a:xfrm>
          <a:prstGeom prst="rect">
            <a:avLst/>
          </a:prstGeom>
        </p:spPr>
      </p:pic>
      <p:pic>
        <p:nvPicPr>
          <p:cNvPr id="6" name="Picture 5" descr="x-log_409_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21105">
            <a:off x="5950946" y="4436623"/>
            <a:ext cx="2925798" cy="2194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Palo Duro Canyon</a:t>
            </a:r>
            <a:endParaRPr lang="en-US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4" name="Content Placeholder 3" descr="collared-liza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837241">
            <a:off x="197723" y="2131433"/>
            <a:ext cx="2987681" cy="212979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 descr="58172123_PaloDuroCanyon_329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219200"/>
            <a:ext cx="5118100" cy="3408695"/>
          </a:xfrm>
          <a:prstGeom prst="rect">
            <a:avLst/>
          </a:prstGeom>
        </p:spPr>
      </p:pic>
      <p:pic>
        <p:nvPicPr>
          <p:cNvPr id="6" name="Picture 5" descr="p121377-Amarillo-Palo_Duro_Cany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67169">
            <a:off x="2962136" y="4608148"/>
            <a:ext cx="3028950" cy="201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Great Plains cities is home to Texas Tech University:</a:t>
            </a:r>
          </a:p>
          <a:p>
            <a:r>
              <a:rPr lang="en-US" dirty="0" smtClean="0"/>
              <a:t>A: Fredericksburg </a:t>
            </a:r>
          </a:p>
          <a:p>
            <a:r>
              <a:rPr lang="en-US" dirty="0" smtClean="0"/>
              <a:t>B: Lubbock</a:t>
            </a:r>
          </a:p>
          <a:p>
            <a:r>
              <a:rPr lang="en-US" dirty="0" smtClean="0"/>
              <a:t>C: Amarillo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four sub-sections in the Great Plains Region, True or False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cities are not in the Great Plains:</a:t>
            </a:r>
          </a:p>
          <a:p>
            <a:r>
              <a:rPr lang="en-US" dirty="0" smtClean="0"/>
              <a:t>A: Corpus Christi</a:t>
            </a:r>
          </a:p>
          <a:p>
            <a:r>
              <a:rPr lang="en-US" dirty="0" smtClean="0"/>
              <a:t>B: Amarillo</a:t>
            </a:r>
          </a:p>
          <a:p>
            <a:r>
              <a:rPr lang="en-US" dirty="0" smtClean="0"/>
              <a:t>C: Fredericksburg</a:t>
            </a:r>
          </a:p>
          <a:p>
            <a:r>
              <a:rPr lang="en-US" dirty="0" smtClean="0"/>
              <a:t>D: Beaumont</a:t>
            </a:r>
          </a:p>
          <a:p>
            <a:r>
              <a:rPr lang="en-US" dirty="0" smtClean="0"/>
              <a:t>E: Lubbock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one of these canyons is not in the Great Plains:</a:t>
            </a:r>
          </a:p>
          <a:p>
            <a:r>
              <a:rPr lang="en-US" dirty="0" smtClean="0"/>
              <a:t>A: The Cap rock Canyon</a:t>
            </a:r>
          </a:p>
          <a:p>
            <a:r>
              <a:rPr lang="en-US" dirty="0" smtClean="0"/>
              <a:t>B: The Palo Duro Canyon</a:t>
            </a:r>
          </a:p>
          <a:p>
            <a:r>
              <a:rPr lang="en-US" dirty="0" smtClean="0"/>
              <a:t>C: Grotto Canyon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which one of these cities did Lyndon B. Johnson grow up in?</a:t>
            </a:r>
          </a:p>
          <a:p>
            <a:r>
              <a:rPr lang="en-US" dirty="0" smtClean="0"/>
              <a:t>A: Johnson City</a:t>
            </a:r>
          </a:p>
          <a:p>
            <a:r>
              <a:rPr lang="en-US" dirty="0" smtClean="0"/>
              <a:t>B: Austin</a:t>
            </a:r>
          </a:p>
          <a:p>
            <a:r>
              <a:rPr lang="en-US" dirty="0" smtClean="0"/>
              <a:t>C: Houston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B</a:t>
            </a:r>
          </a:p>
          <a:p>
            <a:pPr marL="514350" indent="-514350">
              <a:buAutoNum type="arabicPeriod"/>
            </a:pPr>
            <a:r>
              <a:rPr lang="en-US" dirty="0" smtClean="0"/>
              <a:t>False</a:t>
            </a:r>
          </a:p>
          <a:p>
            <a:pPr marL="514350" indent="-514350">
              <a:buAutoNum type="arabicPeriod"/>
            </a:pPr>
            <a:r>
              <a:rPr lang="en-US" dirty="0" smtClean="0"/>
              <a:t>A and D</a:t>
            </a:r>
          </a:p>
          <a:p>
            <a:pPr marL="514350" indent="-514350">
              <a:buAutoNum type="arabicPeriod"/>
            </a:pPr>
            <a:r>
              <a:rPr lang="en-US" dirty="0" smtClean="0"/>
              <a:t>C</a:t>
            </a:r>
          </a:p>
          <a:p>
            <a:pPr marL="514350" indent="-514350">
              <a:buAutoNum type="arabicPeriod"/>
            </a:pPr>
            <a:r>
              <a:rPr lang="en-US" dirty="0" smtClean="0"/>
              <a:t>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Largest City In Great Plains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dirty="0" smtClean="0"/>
              <a:t>Lubbock- 254,862 population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1" descr="http://upload.wikimedia.org/wikipedia/commons/a/a2/Lubbock_Tex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14600"/>
            <a:ext cx="69742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Edwards Plateau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4" name="Picture 2" descr="http://www.winesandvines.com/content/image/wv_2008-09-08_Brennan_Vineyar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3505200" cy="199159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" y="3429000"/>
            <a:ext cx="3781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Vineyard in Edward’s Plateau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http://www.texasescapes.com/TOWNS/Kerrville/KerrvilleTXGuadalupeRiverDucks806CWWa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295400"/>
            <a:ext cx="3905250" cy="29337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0" y="4343400"/>
            <a:ext cx="441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Guadalupe River running through Kerrville , Texas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://www.masheepwool.org/public_html/images/AngoraGo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114800"/>
            <a:ext cx="3352800" cy="2514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33801" y="57912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Angora goats. Predominantly found in the Edward’s Plateau.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In The Great Plains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3733800" cy="249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581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Rattle Snake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143000"/>
            <a:ext cx="4419600" cy="274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14800" y="3962400"/>
            <a:ext cx="3733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Blue Skink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86200"/>
            <a:ext cx="3657600" cy="252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6324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Horned Frog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in The Great Plains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31606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2400" y="5943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Indian Paintbrush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3716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29000" y="51816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Azalea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1219200"/>
            <a:ext cx="24384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705600" y="61722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Bluebonnet Texas State Flower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Fruits and Crops in The Great Plains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219200"/>
            <a:ext cx="4752975" cy="422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438400" y="5410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Cotton used to make clothes and other materials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Edward’s Plateau Places to Visit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http://www.bbonline.com/tx/schandua/pix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3667125" cy="27336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3962400"/>
            <a:ext cx="419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Historic Bed and Breakfast in </a:t>
            </a:r>
            <a:r>
              <a:rPr lang="en-US" dirty="0" err="1" smtClean="0"/>
              <a:t>Fredricksburg</a:t>
            </a:r>
            <a:endParaRPr lang="en-US" dirty="0"/>
          </a:p>
        </p:txBody>
      </p:sp>
      <p:pic>
        <p:nvPicPr>
          <p:cNvPr id="2052" name="Picture 4" descr="http://www.about-sanantoniotx.com/wp-content/uploads/2007/07/river_walk_umbrell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600200"/>
            <a:ext cx="2971800" cy="19415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105400" y="3657600"/>
            <a:ext cx="239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 Antonio river walk. </a:t>
            </a:r>
            <a:endParaRPr lang="en-US" dirty="0"/>
          </a:p>
        </p:txBody>
      </p:sp>
      <p:pic>
        <p:nvPicPr>
          <p:cNvPr id="2054" name="Picture 6" descr="Stonewall, TX : Lyndon B Johnson Birth Site, LBJ Ranc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495800"/>
            <a:ext cx="2667000" cy="17716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57200" y="6324600"/>
            <a:ext cx="2725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Birth Place of President LBJ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High Plains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http://cottonsale.com/wp-content/uploads/2008/10/cot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24384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52400" y="28956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Cotton plants are relatively grown in Lubbock, Texas 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s://rilattpd4finalproject.wikispaces.com/file/view/petrole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143000"/>
            <a:ext cx="3353318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419600" y="35814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Active petroleum well in Midland and Odessa</a:t>
            </a:r>
            <a:endParaRPr lang="en-US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30" name="Picture 6" descr="http://img.dailymail.co.uk/i/pix/2007/10_04/cowsDM2810_468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886200"/>
            <a:ext cx="3886200" cy="24911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114800" y="49530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Cows play a major part in the Amarillo meat industries</a:t>
            </a:r>
            <a:endParaRPr lang="en-US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Llano Basin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066800"/>
            <a:ext cx="317500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962400"/>
            <a:ext cx="3429000" cy="228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62400"/>
            <a:ext cx="4673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593467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of the rivers in the Llano Basin including the San Saba, Pedernales, and Colorado Rivers.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35814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dear is one of the many animals that inhabits the Llano Basin.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62116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view from one of the many hills in the Llano Basin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visit Llano Basin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1430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3352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Llano River Park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066800"/>
            <a:ext cx="2481262" cy="186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638800" y="3048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San Saba, Texas  Court House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657600"/>
            <a:ext cx="3860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048000" y="6477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Mason, Texas Court House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High Plain’s Places to Visit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upload.wikimedia.org/wikipedia/en/3/35/Bogor_Botanic_Gardens_lily_po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3124200" cy="2073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0" y="3276600"/>
            <a:ext cx="424949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2800" b="1" dirty="0" smtClean="0">
                <a:ln/>
                <a:solidFill>
                  <a:schemeClr val="accent3"/>
                </a:solidFill>
              </a:rPr>
              <a:t>Amarillo Botanical Gardens</a:t>
            </a:r>
            <a:endParaRPr lang="en-US" sz="28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Picture 2" descr="http://filelibrary.myaasite.com/Content/33/33820/263286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371600"/>
            <a:ext cx="3905250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343400" y="39624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Downtown Amarillo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 descr="Texas Tech Campus Aeri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810000"/>
            <a:ext cx="2857500" cy="261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81400" y="5181600"/>
            <a:ext cx="381578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sz="3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Texas Tech Campus</a:t>
            </a:r>
            <a:endParaRPr lang="en-US" sz="36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Texas Hill Country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bluebonnets_in_the_hill_country_of_tex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219200"/>
            <a:ext cx="4953000" cy="2809875"/>
          </a:xfrm>
        </p:spPr>
      </p:pic>
      <p:pic>
        <p:nvPicPr>
          <p:cNvPr id="5" name="Picture 4" descr="hc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590800"/>
            <a:ext cx="3210757" cy="2133600"/>
          </a:xfrm>
          <a:prstGeom prst="rect">
            <a:avLst/>
          </a:prstGeom>
        </p:spPr>
      </p:pic>
      <p:pic>
        <p:nvPicPr>
          <p:cNvPr id="6" name="Picture 5" descr="The-Hill-Country-in-Texas-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244340"/>
            <a:ext cx="4038600" cy="2423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Llano Estacado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 descr="aq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3732515"/>
            <a:ext cx="3124200" cy="312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aprockCany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143000"/>
            <a:ext cx="3788950" cy="261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lighthouse_356x5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28600"/>
            <a:ext cx="2563520" cy="3600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363</Words>
  <Application>Microsoft Office PowerPoint</Application>
  <PresentationFormat>On-screen Show (4:3)</PresentationFormat>
  <Paragraphs>73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Great Plains </vt:lpstr>
      <vt:lpstr>Edwards Plateau</vt:lpstr>
      <vt:lpstr>Edward’s Plateau Places to Visit</vt:lpstr>
      <vt:lpstr>High Plains</vt:lpstr>
      <vt:lpstr>Llano Basin</vt:lpstr>
      <vt:lpstr>Places to visit Llano Basin</vt:lpstr>
      <vt:lpstr>High Plain’s Places to Visit</vt:lpstr>
      <vt:lpstr>Texas Hill Country</vt:lpstr>
      <vt:lpstr>Llano Estacado</vt:lpstr>
      <vt:lpstr>Edwards Plateau</vt:lpstr>
      <vt:lpstr>The Stockton Plateau</vt:lpstr>
      <vt:lpstr>Palo Duro Canyon</vt:lpstr>
      <vt:lpstr>Question #1 </vt:lpstr>
      <vt:lpstr>Question # 2</vt:lpstr>
      <vt:lpstr>Question # 3</vt:lpstr>
      <vt:lpstr>Question #4</vt:lpstr>
      <vt:lpstr>Question # 5</vt:lpstr>
      <vt:lpstr>Answer Slide</vt:lpstr>
      <vt:lpstr>Largest City In Great Plains </vt:lpstr>
      <vt:lpstr>Animals In The Great Plains</vt:lpstr>
      <vt:lpstr>Plants in The Great Plains</vt:lpstr>
      <vt:lpstr>Fruits and Crops in The Great Plains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Plains </dc:title>
  <dc:creator>bdarling</dc:creator>
  <cp:lastModifiedBy>bdarling</cp:lastModifiedBy>
  <cp:revision>34</cp:revision>
  <dcterms:created xsi:type="dcterms:W3CDTF">2009-09-01T13:56:31Z</dcterms:created>
  <dcterms:modified xsi:type="dcterms:W3CDTF">2009-10-07T19:25:31Z</dcterms:modified>
</cp:coreProperties>
</file>